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F71"/>
    <a:srgbClr val="005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990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949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447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24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22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290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36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2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719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446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40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20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4D362306-215D-F14E-8C76-5C115C9209BC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457200"/>
              <a:t>02.10.2023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5F7D9A8-B57F-3946-9565-18A6B4D24CF4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45720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05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feld 63"/>
          <p:cNvSpPr txBox="1"/>
          <p:nvPr/>
        </p:nvSpPr>
        <p:spPr>
          <a:xfrm>
            <a:off x="125252" y="129892"/>
            <a:ext cx="8588705" cy="707886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defTabSz="457200"/>
            <a:r>
              <a:rPr lang="de-DE" sz="4000" b="1" dirty="0" err="1" smtClean="0">
                <a:solidFill>
                  <a:schemeClr val="accent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Conflict</a:t>
            </a:r>
            <a:r>
              <a:rPr lang="de-DE" sz="4000" b="1" dirty="0" smtClean="0">
                <a:solidFill>
                  <a:schemeClr val="accent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4000" b="1" dirty="0" err="1" smtClean="0">
                <a:solidFill>
                  <a:schemeClr val="accent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of</a:t>
            </a:r>
            <a:r>
              <a:rPr lang="de-DE" sz="4000" b="1" dirty="0" smtClean="0">
                <a:solidFill>
                  <a:schemeClr val="accent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Interest </a:t>
            </a:r>
            <a:r>
              <a:rPr lang="de-DE" sz="4000" b="1" dirty="0" err="1" smtClean="0">
                <a:solidFill>
                  <a:schemeClr val="accent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Disclosure</a:t>
            </a:r>
            <a:r>
              <a:rPr lang="de-DE" sz="4000" b="1" dirty="0" smtClean="0">
                <a:solidFill>
                  <a:schemeClr val="accent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endParaRPr lang="de-DE" sz="4000" b="1" dirty="0">
              <a:solidFill>
                <a:schemeClr val="accent1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25522" y="899333"/>
            <a:ext cx="871296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de-DE" sz="3200" dirty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□</a:t>
            </a:r>
            <a:r>
              <a:rPr lang="de-DE" sz="3200" dirty="0" smtClean="0">
                <a:solidFill>
                  <a:prstClr val="black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Nothing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to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disclose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endParaRPr lang="de-DE" sz="3600" dirty="0" smtClean="0">
              <a:solidFill>
                <a:srgbClr val="291F71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pPr defTabSz="457200"/>
            <a:r>
              <a:rPr lang="de-DE" sz="1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---------------------------------------------------------------------------------------------------------------------------------------------------------</a:t>
            </a:r>
            <a:endParaRPr lang="de-DE" sz="1200" dirty="0">
              <a:solidFill>
                <a:srgbClr val="291F71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pPr defTabSz="457200"/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I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have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the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following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conflicts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to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disclose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:</a:t>
            </a:r>
          </a:p>
          <a:p>
            <a:pPr defTabSz="457200"/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__________________ 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(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company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name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)</a:t>
            </a:r>
            <a:endParaRPr lang="de-DE" sz="3200" dirty="0">
              <a:solidFill>
                <a:srgbClr val="291F71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pPr defTabSz="457200"/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□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Royalties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		□ Research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activities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</a:p>
          <a:p>
            <a:pPr defTabSz="457200"/>
            <a:r>
              <a:rPr lang="de-DE" sz="3200" dirty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□ 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Consultant 	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  □ 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Stock holder</a:t>
            </a:r>
            <a:endParaRPr lang="de-DE" sz="3200" dirty="0">
              <a:solidFill>
                <a:srgbClr val="291F71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  <a:p>
            <a:pPr defTabSz="457200"/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□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Reimbursement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of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travel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costs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or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	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participation</a:t>
            </a:r>
            <a:r>
              <a:rPr lang="de-DE" sz="3200" dirty="0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 </a:t>
            </a:r>
            <a:r>
              <a:rPr lang="de-DE" sz="3200" dirty="0" err="1" smtClean="0">
                <a:solidFill>
                  <a:srgbClr val="291F71"/>
                </a:solidFill>
                <a:latin typeface="Malgun Gothic" panose="020B0503020000020004" pitchFamily="34" charset="-127"/>
                <a:ea typeface="Malgun Gothic" panose="020B0503020000020004" pitchFamily="34" charset="-127"/>
              </a:rPr>
              <a:t>fees</a:t>
            </a:r>
            <a:endParaRPr lang="de-DE" sz="3200" dirty="0">
              <a:solidFill>
                <a:srgbClr val="291F71"/>
              </a:solidFill>
              <a:latin typeface="Malgun Gothic" panose="020B0503020000020004" pitchFamily="34" charset="-127"/>
              <a:ea typeface="Malgun Gothic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761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Bildschirmpräsentation (16:9)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Malgun Gothic</vt:lpstr>
      <vt:lpstr>Arial</vt:lpstr>
      <vt:lpstr>Calibri</vt:lpstr>
      <vt:lpstr>Office-Design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Katrin Volkland</dc:creator>
  <cp:lastModifiedBy>Diana Lincke</cp:lastModifiedBy>
  <cp:revision>14</cp:revision>
  <dcterms:created xsi:type="dcterms:W3CDTF">2017-07-13T07:43:05Z</dcterms:created>
  <dcterms:modified xsi:type="dcterms:W3CDTF">2023-10-02T12:28:26Z</dcterms:modified>
</cp:coreProperties>
</file>